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395" r:id="rId4"/>
    <p:sldId id="532" r:id="rId5"/>
    <p:sldId id="396" r:id="rId6"/>
    <p:sldId id="537" r:id="rId7"/>
    <p:sldId id="545" r:id="rId8"/>
    <p:sldId id="470" r:id="rId9"/>
    <p:sldId id="471" r:id="rId10"/>
    <p:sldId id="547" r:id="rId11"/>
    <p:sldId id="472" r:id="rId12"/>
    <p:sldId id="477" r:id="rId13"/>
    <p:sldId id="478" r:id="rId14"/>
    <p:sldId id="474" r:id="rId15"/>
    <p:sldId id="476" r:id="rId16"/>
    <p:sldId id="498" r:id="rId17"/>
    <p:sldId id="548" r:id="rId18"/>
    <p:sldId id="486" r:id="rId19"/>
    <p:sldId id="479" r:id="rId20"/>
    <p:sldId id="485" r:id="rId21"/>
    <p:sldId id="492" r:id="rId22"/>
    <p:sldId id="490" r:id="rId23"/>
    <p:sldId id="480" r:id="rId24"/>
    <p:sldId id="488" r:id="rId25"/>
    <p:sldId id="487" r:id="rId26"/>
    <p:sldId id="491" r:id="rId27"/>
    <p:sldId id="493" r:id="rId28"/>
    <p:sldId id="495" r:id="rId29"/>
    <p:sldId id="525" r:id="rId30"/>
    <p:sldId id="549" r:id="rId31"/>
    <p:sldId id="499" r:id="rId32"/>
    <p:sldId id="481" r:id="rId33"/>
    <p:sldId id="552" r:id="rId34"/>
    <p:sldId id="551" r:id="rId35"/>
    <p:sldId id="352" r:id="rId36"/>
    <p:sldId id="55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F6476C-6527-453E-B4A8-64ABACB51051}">
          <p14:sldIdLst>
            <p14:sldId id="394"/>
            <p14:sldId id="395"/>
            <p14:sldId id="532"/>
          </p14:sldIdLst>
        </p14:section>
        <p14:section name="Data Types" id="{1EA4A26A-D8EE-4901-BF27-046CF2BBFA11}">
          <p14:sldIdLst>
            <p14:sldId id="396"/>
            <p14:sldId id="537"/>
            <p14:sldId id="545"/>
            <p14:sldId id="470"/>
            <p14:sldId id="471"/>
          </p14:sldIdLst>
        </p14:section>
        <p14:section name="Integer Types" id="{0C2D342C-976F-49E7-A8CC-BE0E5C948BA0}">
          <p14:sldIdLst>
            <p14:sldId id="547"/>
            <p14:sldId id="472"/>
            <p14:sldId id="477"/>
            <p14:sldId id="478"/>
            <p14:sldId id="474"/>
            <p14:sldId id="476"/>
            <p14:sldId id="498"/>
          </p14:sldIdLst>
        </p14:section>
        <p14:section name="Real Number Types" id="{069508F5-D1C2-4CF2-8233-7BBF6B016773}">
          <p14:sldIdLst>
            <p14:sldId id="548"/>
            <p14:sldId id="486"/>
            <p14:sldId id="479"/>
            <p14:sldId id="485"/>
            <p14:sldId id="492"/>
            <p14:sldId id="490"/>
            <p14:sldId id="480"/>
            <p14:sldId id="488"/>
            <p14:sldId id="487"/>
            <p14:sldId id="491"/>
            <p14:sldId id="493"/>
            <p14:sldId id="495"/>
            <p14:sldId id="525"/>
          </p14:sldIdLst>
        </p14:section>
        <p14:section name="Type Conversion" id="{B21423A2-D074-4A0C-A88A-F14C5D55BB4F}">
          <p14:sldIdLst>
            <p14:sldId id="549"/>
            <p14:sldId id="499"/>
            <p14:sldId id="481"/>
          </p14:sldIdLst>
        </p14:section>
        <p14:section name="Conclusion" id="{8AE057D8-0507-4396-A064-1B6C6C66C900}">
          <p14:sldIdLst>
            <p14:sldId id="552"/>
            <p14:sldId id="551"/>
            <p14:sldId id="352"/>
            <p14:sldId id="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954" autoAdjust="0"/>
  </p:normalViewPr>
  <p:slideViewPr>
    <p:cSldViewPr>
      <p:cViewPr varScale="1">
        <p:scale>
          <a:sx n="36" d="100"/>
          <a:sy n="36" d="100"/>
        </p:scale>
        <p:origin x="48" y="30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6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76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infragistic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Numeral Types 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Since Birthday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622415" y="3214568"/>
            <a:ext cx="10943996" cy="31547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20;  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175200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10512000;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80"/>
          <a:stretch/>
        </p:blipFill>
        <p:spPr>
          <a:xfrm>
            <a:off x="1807019" y="1793652"/>
            <a:ext cx="8574786" cy="10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Time Since Birthday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20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years = 7300 days = 175200 hours = 10512000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14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years = 5110 days = 122640 hours = 7358400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Time Since Birthday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371600"/>
            <a:ext cx="10744200" cy="41453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Console.Write("Years -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byte.Parse(Console.ReadLine());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years * 365;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days * 24;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minutes = hours * 60;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years = {1} days = {2} hours = {3} minutes.", years, days, hours, minutes);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Precision – Example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perimeter of a circle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Circle Perimeter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2 * Math.PI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21.991148575129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7.539822368616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Product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78900000000000000000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473400000000000000000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9.999999999999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Product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product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*=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Console.WriteLine(product);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courses</a:t>
            </a:r>
            <a:r>
              <a:rPr lang="en-US" sz="3200" dirty="0"/>
              <a:t>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transport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3 vehicles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 respectively.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590800"/>
            <a:ext cx="289560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5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80290">
            <a:off x="5637212" y="2719277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495800"/>
            <a:ext cx="10515600" cy="135267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(4 + 8 + 12));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78866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25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people /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 + 8 + 12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1.04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=&gt;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limits</a:t>
            </a:r>
            <a:r>
              <a:rPr lang="en-US" dirty="0"/>
              <a:t> for every type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2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9819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1798</Words>
  <Application>Microsoft Office PowerPoint</Application>
  <PresentationFormat>Custom</PresentationFormat>
  <Paragraphs>379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Time Since Birthday – Example</vt:lpstr>
      <vt:lpstr>Beware of Integer Overflow!</vt:lpstr>
      <vt:lpstr>Problem: Time Since Birthday</vt:lpstr>
      <vt:lpstr>Solution: Time Since Birthday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Perimeter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Product of Real Numbers</vt:lpstr>
      <vt:lpstr>Solution: Exact Product of Real Numbers</vt:lpstr>
      <vt:lpstr>Integer and Real Numbers</vt:lpstr>
      <vt:lpstr>Type Conversion</vt:lpstr>
      <vt:lpstr>Type Conversion</vt:lpstr>
      <vt:lpstr>Problem: Transport</vt:lpstr>
      <vt:lpstr>Summary</vt:lpstr>
      <vt:lpstr>Data Types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Types: Numeral Types and Type Conversion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2017-01-24T12:53:29Z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